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663200" y="360"/>
            <a:ext cx="9143640" cy="218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Elastic Container Service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537120" y="2733840"/>
            <a:ext cx="11394720" cy="265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455760" y="337680"/>
            <a:ext cx="11313360" cy="619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Login To repository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solidFill>
            <a:srgbClr val="ffffff"/>
          </a:solidFill>
          <a:ln w="12600">
            <a:solidFill>
              <a:srgbClr val="5b9bd5"/>
            </a:solidFill>
            <a:miter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aws ecr get-login-password --region us-east-1 | docker login --username AWS --password-stdin 201964534042.dkr.ecr.us-east-1.amazonaws.com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WARNING! Your password will be stored unencrypted in /home/******/.docker/config.json.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Configure a credential helper to remove this warning. See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https://docs.docker.com/engine/reference/commandline/login/#credentials-store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47640" y="2584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Create my repository</a:t>
            </a:r>
            <a:br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64764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Follow the command documents: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 descr=""/>
          <p:cNvPicPr/>
          <p:nvPr/>
        </p:nvPicPr>
        <p:blipFill>
          <a:blip r:embed="rId1"/>
          <a:stretch/>
        </p:blipFill>
        <p:spPr>
          <a:xfrm>
            <a:off x="457920" y="480240"/>
            <a:ext cx="10629720" cy="361440"/>
          </a:xfrm>
          <a:prstGeom prst="rect">
            <a:avLst/>
          </a:prstGeom>
          <a:ln>
            <a:noFill/>
          </a:ln>
        </p:spPr>
      </p:pic>
      <p:pic>
        <p:nvPicPr>
          <p:cNvPr id="98" name="Picture 3" descr=""/>
          <p:cNvPicPr/>
          <p:nvPr/>
        </p:nvPicPr>
        <p:blipFill>
          <a:blip r:embed="rId2"/>
          <a:stretch/>
        </p:blipFill>
        <p:spPr>
          <a:xfrm>
            <a:off x="457200" y="1227960"/>
            <a:ext cx="11734560" cy="523440"/>
          </a:xfrm>
          <a:prstGeom prst="rect">
            <a:avLst/>
          </a:prstGeom>
          <a:ln>
            <a:noFill/>
          </a:ln>
        </p:spPr>
      </p:pic>
      <p:pic>
        <p:nvPicPr>
          <p:cNvPr id="99" name="Picture 4" descr=""/>
          <p:cNvPicPr/>
          <p:nvPr/>
        </p:nvPicPr>
        <p:blipFill>
          <a:blip r:embed="rId3"/>
          <a:stretch/>
        </p:blipFill>
        <p:spPr>
          <a:xfrm>
            <a:off x="592920" y="2242080"/>
            <a:ext cx="7924320" cy="218880"/>
          </a:xfrm>
          <a:prstGeom prst="rect">
            <a:avLst/>
          </a:prstGeom>
          <a:ln>
            <a:noFill/>
          </a:ln>
        </p:spPr>
      </p:pic>
      <p:pic>
        <p:nvPicPr>
          <p:cNvPr id="100" name="Picture 5" descr=""/>
          <p:cNvPicPr/>
          <p:nvPr/>
        </p:nvPicPr>
        <p:blipFill>
          <a:blip r:embed="rId4"/>
          <a:stretch/>
        </p:blipFill>
        <p:spPr>
          <a:xfrm>
            <a:off x="457200" y="3240360"/>
            <a:ext cx="8953200" cy="10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3" descr=""/>
          <p:cNvPicPr/>
          <p:nvPr/>
        </p:nvPicPr>
        <p:blipFill>
          <a:blip r:embed="rId1"/>
          <a:stretch/>
        </p:blipFill>
        <p:spPr>
          <a:xfrm>
            <a:off x="532080" y="1289160"/>
            <a:ext cx="11127960" cy="29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1"/>
          <a:stretch/>
        </p:blipFill>
        <p:spPr>
          <a:xfrm>
            <a:off x="303480" y="291960"/>
            <a:ext cx="11584080" cy="610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" descr=""/>
          <p:cNvPicPr/>
          <p:nvPr/>
        </p:nvPicPr>
        <p:blipFill>
          <a:blip r:embed="rId1"/>
          <a:stretch/>
        </p:blipFill>
        <p:spPr>
          <a:xfrm>
            <a:off x="452880" y="201960"/>
            <a:ext cx="10122840" cy="616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444960" y="940320"/>
            <a:ext cx="11573640" cy="456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492840" y="768960"/>
            <a:ext cx="11206800" cy="531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tretch/>
        </p:blipFill>
        <p:spPr>
          <a:xfrm>
            <a:off x="447120" y="351720"/>
            <a:ext cx="11082240" cy="61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3" descr=""/>
          <p:cNvPicPr/>
          <p:nvPr/>
        </p:nvPicPr>
        <p:blipFill>
          <a:blip r:embed="rId1"/>
          <a:stretch/>
        </p:blipFill>
        <p:spPr>
          <a:xfrm>
            <a:off x="1315800" y="932040"/>
            <a:ext cx="9560160" cy="499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944280" y="441360"/>
            <a:ext cx="10637280" cy="564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356400" y="1005120"/>
            <a:ext cx="11479680" cy="405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866160" y="440640"/>
            <a:ext cx="10298880" cy="549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tretch/>
        </p:blipFill>
        <p:spPr>
          <a:xfrm>
            <a:off x="1586880" y="267840"/>
            <a:ext cx="8047080" cy="618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192240" y="870480"/>
            <a:ext cx="11516760" cy="470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" descr=""/>
          <p:cNvPicPr/>
          <p:nvPr/>
        </p:nvPicPr>
        <p:blipFill>
          <a:blip r:embed="rId1"/>
          <a:stretch/>
        </p:blipFill>
        <p:spPr>
          <a:xfrm>
            <a:off x="246240" y="1699920"/>
            <a:ext cx="11699640" cy="290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" descr=""/>
          <p:cNvPicPr/>
          <p:nvPr/>
        </p:nvPicPr>
        <p:blipFill>
          <a:blip r:embed="rId1"/>
          <a:stretch/>
        </p:blipFill>
        <p:spPr>
          <a:xfrm>
            <a:off x="1205280" y="193680"/>
            <a:ext cx="9198360" cy="605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"/>
          <p:cNvPicPr/>
          <p:nvPr/>
        </p:nvPicPr>
        <p:blipFill>
          <a:blip r:embed="rId1"/>
          <a:stretch/>
        </p:blipFill>
        <p:spPr>
          <a:xfrm>
            <a:off x="357480" y="393840"/>
            <a:ext cx="10886040" cy="607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" descr=""/>
          <p:cNvPicPr/>
          <p:nvPr/>
        </p:nvPicPr>
        <p:blipFill>
          <a:blip r:embed="rId1"/>
          <a:stretch/>
        </p:blipFill>
        <p:spPr>
          <a:xfrm>
            <a:off x="296640" y="1066680"/>
            <a:ext cx="11253240" cy="448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 descr=""/>
          <p:cNvPicPr/>
          <p:nvPr/>
        </p:nvPicPr>
        <p:blipFill>
          <a:blip r:embed="rId1"/>
          <a:stretch/>
        </p:blipFill>
        <p:spPr>
          <a:xfrm>
            <a:off x="375840" y="503640"/>
            <a:ext cx="11439000" cy="585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1" descr=""/>
          <p:cNvPicPr/>
          <p:nvPr/>
        </p:nvPicPr>
        <p:blipFill>
          <a:blip r:embed="rId1"/>
          <a:stretch/>
        </p:blipFill>
        <p:spPr>
          <a:xfrm>
            <a:off x="240840" y="388800"/>
            <a:ext cx="11517120" cy="586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" descr=""/>
          <p:cNvPicPr/>
          <p:nvPr/>
        </p:nvPicPr>
        <p:blipFill>
          <a:blip r:embed="rId1"/>
          <a:stretch/>
        </p:blipFill>
        <p:spPr>
          <a:xfrm>
            <a:off x="2611800" y="378000"/>
            <a:ext cx="6568560" cy="610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2057400" y="324000"/>
            <a:ext cx="8076960" cy="621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" descr=""/>
          <p:cNvPicPr/>
          <p:nvPr/>
        </p:nvPicPr>
        <p:blipFill>
          <a:blip r:embed="rId1"/>
          <a:stretch/>
        </p:blipFill>
        <p:spPr>
          <a:xfrm>
            <a:off x="2634480" y="281880"/>
            <a:ext cx="6307200" cy="612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 descr=""/>
          <p:cNvPicPr/>
          <p:nvPr/>
        </p:nvPicPr>
        <p:blipFill>
          <a:blip r:embed="rId1"/>
          <a:stretch/>
        </p:blipFill>
        <p:spPr>
          <a:xfrm>
            <a:off x="160560" y="931680"/>
            <a:ext cx="11245320" cy="520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329040" y="442080"/>
            <a:ext cx="10970640" cy="574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" descr=""/>
          <p:cNvPicPr/>
          <p:nvPr/>
        </p:nvPicPr>
        <p:blipFill>
          <a:blip r:embed="rId1"/>
          <a:stretch/>
        </p:blipFill>
        <p:spPr>
          <a:xfrm>
            <a:off x="598680" y="357480"/>
            <a:ext cx="10507680" cy="614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 descr=""/>
          <p:cNvPicPr/>
          <p:nvPr/>
        </p:nvPicPr>
        <p:blipFill>
          <a:blip r:embed="rId1"/>
          <a:stretch/>
        </p:blipFill>
        <p:spPr>
          <a:xfrm>
            <a:off x="210240" y="313560"/>
            <a:ext cx="11500920" cy="600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"/>
          <p:cNvPicPr/>
          <p:nvPr/>
        </p:nvPicPr>
        <p:blipFill>
          <a:blip r:embed="rId1"/>
          <a:stretch/>
        </p:blipFill>
        <p:spPr>
          <a:xfrm>
            <a:off x="792000" y="560160"/>
            <a:ext cx="10282320" cy="559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" descr=""/>
          <p:cNvPicPr/>
          <p:nvPr/>
        </p:nvPicPr>
        <p:blipFill>
          <a:blip r:embed="rId1"/>
          <a:stretch/>
        </p:blipFill>
        <p:spPr>
          <a:xfrm>
            <a:off x="642600" y="1130760"/>
            <a:ext cx="10906560" cy="459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"/>
          <p:cNvPicPr/>
          <p:nvPr/>
        </p:nvPicPr>
        <p:blipFill>
          <a:blip r:embed="rId1"/>
          <a:stretch/>
        </p:blipFill>
        <p:spPr>
          <a:xfrm>
            <a:off x="397440" y="344160"/>
            <a:ext cx="11396160" cy="616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397440" y="717480"/>
            <a:ext cx="11397240" cy="509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663120" y="321840"/>
            <a:ext cx="10865160" cy="621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"/>
          <p:cNvPicPr/>
          <p:nvPr/>
        </p:nvPicPr>
        <p:blipFill>
          <a:blip r:embed="rId1"/>
          <a:stretch/>
        </p:blipFill>
        <p:spPr>
          <a:xfrm>
            <a:off x="2652480" y="1338120"/>
            <a:ext cx="6886080" cy="4181040"/>
          </a:xfrm>
          <a:prstGeom prst="rect">
            <a:avLst/>
          </a:prstGeom>
          <a:ln>
            <a:noFill/>
          </a:ln>
        </p:spPr>
      </p:pic>
      <p:pic>
        <p:nvPicPr>
          <p:cNvPr id="129" name="Picture 2" descr=""/>
          <p:cNvPicPr/>
          <p:nvPr/>
        </p:nvPicPr>
        <p:blipFill>
          <a:blip r:embed="rId2"/>
          <a:stretch/>
        </p:blipFill>
        <p:spPr>
          <a:xfrm>
            <a:off x="1074600" y="411480"/>
            <a:ext cx="9438840" cy="71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2401560" y="533880"/>
            <a:ext cx="7052760" cy="578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" descr=""/>
          <p:cNvPicPr/>
          <p:nvPr/>
        </p:nvPicPr>
        <p:blipFill>
          <a:blip r:embed="rId1"/>
          <a:stretch/>
        </p:blipFill>
        <p:spPr>
          <a:xfrm>
            <a:off x="390600" y="847800"/>
            <a:ext cx="11410560" cy="516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"/>
          <p:cNvPicPr/>
          <p:nvPr/>
        </p:nvPicPr>
        <p:blipFill>
          <a:blip r:embed="rId1"/>
          <a:stretch/>
        </p:blipFill>
        <p:spPr>
          <a:xfrm>
            <a:off x="456480" y="159480"/>
            <a:ext cx="11277720" cy="669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" descr=""/>
          <p:cNvPicPr/>
          <p:nvPr/>
        </p:nvPicPr>
        <p:blipFill>
          <a:blip r:embed="rId1"/>
          <a:stretch/>
        </p:blipFill>
        <p:spPr>
          <a:xfrm>
            <a:off x="680760" y="118800"/>
            <a:ext cx="10670040" cy="662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"/>
          <p:cNvPicPr/>
          <p:nvPr/>
        </p:nvPicPr>
        <p:blipFill>
          <a:blip r:embed="rId1"/>
          <a:stretch/>
        </p:blipFill>
        <p:spPr>
          <a:xfrm>
            <a:off x="518760" y="1857240"/>
            <a:ext cx="11153520" cy="314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" descr=""/>
          <p:cNvPicPr/>
          <p:nvPr/>
        </p:nvPicPr>
        <p:blipFill>
          <a:blip r:embed="rId1"/>
          <a:stretch/>
        </p:blipFill>
        <p:spPr>
          <a:xfrm>
            <a:off x="675720" y="418320"/>
            <a:ext cx="10656720" cy="60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511200" y="171360"/>
            <a:ext cx="11170080" cy="634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tretch/>
        </p:blipFill>
        <p:spPr>
          <a:xfrm>
            <a:off x="261720" y="541080"/>
            <a:ext cx="11668320" cy="591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282600" y="132840"/>
            <a:ext cx="11443680" cy="626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tretch/>
        </p:blipFill>
        <p:spPr>
          <a:xfrm>
            <a:off x="239400" y="183600"/>
            <a:ext cx="11712960" cy="616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523800" y="108720"/>
            <a:ext cx="11143800" cy="646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LibreOffice/6.4.7.2$Linux_X86_64 LibreOffice_project/40$Build-2</Application>
  <Words>451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2023-03-31T13:37:23Z</dcterms:created>
  <dc:creator>aa100418</dc:creator>
  <dc:description/>
  <dc:language>en-US</dc:language>
  <cp:lastModifiedBy/>
  <dcterms:modified xsi:type="dcterms:W3CDTF">2023-05-29T14:21:02Z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68</vt:i4>
  </property>
</Properties>
</file>